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00" r:id="rId2"/>
  </p:sldIdLst>
  <p:sldSz cx="6858000" cy="9906000" type="A4"/>
  <p:notesSz cx="7104063" cy="102346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20" d="100"/>
          <a:sy n="120" d="100"/>
        </p:scale>
        <p:origin x="828" y="-52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02/05/2023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5453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02/05/2023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1803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02/05/2023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1977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02/05/2023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2590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02/05/2023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4721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02/05/2023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9507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02/05/2023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0435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02/05/2023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1482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02/05/2023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0975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02/05/2023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9120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02/05/2023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7064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4D9E4-8396-40FA-A9ED-6A6666A84A9E}" type="datetimeFigureOut">
              <a:rPr lang="pt-BR" smtClean="0"/>
              <a:t>02/05/2023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4061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tindex.unam.mx/" TargetMode="External"/><Relationship Id="rId2" Type="http://schemas.openxmlformats.org/officeDocument/2006/relationships/hyperlink" Target="https://scholar.google.com.br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538161" y="1379485"/>
            <a:ext cx="5781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Todos os direitos reservados.</a:t>
            </a:r>
          </a:p>
          <a:p>
            <a:pPr algn="ctr"/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 proibida a reprodução parcial ou total dessa obra, por qualquer meio, sem autorização expressa.</a:t>
            </a:r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637952" y="4460541"/>
            <a:ext cx="2755106" cy="1569660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EDITORES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Me. </a:t>
            </a:r>
            <a:r>
              <a:rPr lang="pt-B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Vívian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Fernanda </a:t>
            </a:r>
            <a:r>
              <a:rPr lang="pt-B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Gai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Dra. 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 Paula Morais Mourão </a:t>
            </a:r>
            <a:r>
              <a:rPr lang="pt-B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Simonetti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COMISSÃO EDITORIAL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Augustinho </a:t>
            </a:r>
            <a:r>
              <a:rPr lang="pt-B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Borsoi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Me. Helton 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Aparecido Rosa</a:t>
            </a:r>
            <a:b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Nayara </a:t>
            </a:r>
            <a:r>
              <a:rPr lang="pt-B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Parisoto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Boiago</a:t>
            </a:r>
            <a:endParaRPr lang="pt-BR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637952" y="7194866"/>
            <a:ext cx="5582092" cy="212365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/>
          <p:cNvSpPr/>
          <p:nvPr/>
        </p:nvSpPr>
        <p:spPr>
          <a:xfrm>
            <a:off x="637952" y="7194866"/>
            <a:ext cx="558209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REVISTA CULTIVANDO O SABER</a:t>
            </a:r>
          </a:p>
          <a:p>
            <a:pPr algn="ctr"/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Av. das Torres, 500 - 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Bairro FAG – </a:t>
            </a: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CEP 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85806-095 </a:t>
            </a: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Cascavel – Paraná</a:t>
            </a:r>
          </a:p>
          <a:p>
            <a:pPr algn="ctr"/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Curso de graduação de Agronomia</a:t>
            </a:r>
          </a:p>
          <a:p>
            <a:pPr algn="ctr"/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Centro Universitário Assis </a:t>
            </a:r>
            <a:r>
              <a:rPr lang="pt-BR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Gurgacz</a:t>
            </a: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FAG</a:t>
            </a:r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REGISTRO NACIONAL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ISSN </a:t>
            </a: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2175-2214</a:t>
            </a:r>
          </a:p>
          <a:p>
            <a:pPr algn="ctr"/>
            <a:endParaRPr lang="pt-BR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INDEXAÇÃO</a:t>
            </a:r>
          </a:p>
          <a:p>
            <a:pPr algn="ctr"/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Google 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acadêmico: </a:t>
            </a:r>
            <a:r>
              <a:rPr lang="pt-BR" sz="1200" dirty="0">
                <a:hlinkClick r:id="rId2"/>
              </a:rPr>
              <a:t> 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https://scholar.google.com.br/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Latindex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http://www.latindex.unam.mx/  "/>
              </a:rPr>
              <a:t>http://</a:t>
            </a: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http://www.latindex.unam.mx/  "/>
              </a:rPr>
              <a:t>www.latindex.unam.mx/  </a:t>
            </a:r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2220208" y="4164340"/>
            <a:ext cx="24367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Volume Mercado e Pesquisa </a:t>
            </a:r>
          </a:p>
          <a:p>
            <a:pPr algn="ctr"/>
            <a:r>
              <a:rPr lang="pt-B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2023</a:t>
            </a:r>
            <a:endParaRPr lang="pt-BR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3885534" y="4742106"/>
            <a:ext cx="233451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CAPA - FOTOGRAFIA</a:t>
            </a:r>
          </a:p>
          <a:p>
            <a:pPr algn="ctr"/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Arthur Serena </a:t>
            </a: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Piovesan</a:t>
            </a:r>
          </a:p>
          <a:p>
            <a:pPr algn="ctr"/>
            <a:endParaRPr lang="pt-BR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DESIGN </a:t>
            </a:r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GRÁFICO</a:t>
            </a:r>
          </a:p>
          <a:p>
            <a:pPr algn="ctr"/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Izabela da Silva Dechi </a:t>
            </a:r>
            <a:endParaRPr lang="pt-BR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834149" y="6104702"/>
            <a:ext cx="520890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CONSELHO CONSULTIVO</a:t>
            </a:r>
            <a: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/>
            </a:r>
            <a:b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Dra. Gláucia Cristina Moreira – UTFPR</a:t>
            </a:r>
            <a:b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Dr. Fábio Rosa </a:t>
            </a:r>
            <a:r>
              <a:rPr lang="pt-BR" sz="12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Sussel</a:t>
            </a:r>
            <a: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– Secretaria de Agricultura de Abastecimento de São Paulo</a:t>
            </a:r>
            <a:b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Dr. </a:t>
            </a:r>
            <a:r>
              <a:rPr lang="pt-BR" sz="12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Esmael</a:t>
            </a:r>
            <a: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Lopes - Embrapa Soja/Londrina</a:t>
            </a:r>
          </a:p>
          <a:p>
            <a:pPr algn="ctr"/>
            <a: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Dr. Luiz Antônio </a:t>
            </a:r>
            <a:r>
              <a:rPr lang="pt-BR" sz="12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Zanão</a:t>
            </a:r>
            <a: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Júnior</a:t>
            </a:r>
          </a:p>
        </p:txBody>
      </p:sp>
      <p:pic>
        <p:nvPicPr>
          <p:cNvPr id="12" name="Imagem 11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5280" y="100263"/>
            <a:ext cx="4166636" cy="124956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AutoShape 2" descr="blob:https://web.whatsapp.com/7d3c4d15-8fb4-4982-a71f-edb10a231fdb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838" y="2025816"/>
            <a:ext cx="1542319" cy="2181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361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1218</TotalTime>
  <Words>76</Words>
  <Application>Microsoft Office PowerPoint</Application>
  <PresentationFormat>Papel A4 (210 x 297 mm)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Tahoma</vt:lpstr>
      <vt:lpstr>Times New Roman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Professor Agronomia</dc:creator>
  <cp:lastModifiedBy>Izabela da Silva Dechi</cp:lastModifiedBy>
  <cp:revision>70</cp:revision>
  <cp:lastPrinted>2021-04-22T11:21:20Z</cp:lastPrinted>
  <dcterms:created xsi:type="dcterms:W3CDTF">2020-05-06T14:45:36Z</dcterms:created>
  <dcterms:modified xsi:type="dcterms:W3CDTF">2023-05-02T20:22:46Z</dcterms:modified>
</cp:coreProperties>
</file>