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300" r:id="rId2"/>
  </p:sldIdLst>
  <p:sldSz cx="6858000" cy="9906000" type="A4"/>
  <p:notesSz cx="7104063" cy="10234613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110" d="100"/>
          <a:sy n="110" d="100"/>
        </p:scale>
        <p:origin x="1056" y="-66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4D9E4-8396-40FA-A9ED-6A6666A84A9E}" type="datetimeFigureOut">
              <a:rPr lang="pt-BR" smtClean="0"/>
              <a:t>20/03/2023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1BE43-DE43-4BEE-9F96-1183D006AD0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54536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4D9E4-8396-40FA-A9ED-6A6666A84A9E}" type="datetimeFigureOut">
              <a:rPr lang="pt-BR" smtClean="0"/>
              <a:t>20/03/2023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1BE43-DE43-4BEE-9F96-1183D006AD0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818035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4D9E4-8396-40FA-A9ED-6A6666A84A9E}" type="datetimeFigureOut">
              <a:rPr lang="pt-BR" smtClean="0"/>
              <a:t>20/03/2023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1BE43-DE43-4BEE-9F96-1183D006AD0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419775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4D9E4-8396-40FA-A9ED-6A6666A84A9E}" type="datetimeFigureOut">
              <a:rPr lang="pt-BR" smtClean="0"/>
              <a:t>20/03/2023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1BE43-DE43-4BEE-9F96-1183D006AD0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225901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4D9E4-8396-40FA-A9ED-6A6666A84A9E}" type="datetimeFigureOut">
              <a:rPr lang="pt-BR" smtClean="0"/>
              <a:t>20/03/2023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1BE43-DE43-4BEE-9F96-1183D006AD0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647217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4D9E4-8396-40FA-A9ED-6A6666A84A9E}" type="datetimeFigureOut">
              <a:rPr lang="pt-BR" smtClean="0"/>
              <a:t>20/03/2023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1BE43-DE43-4BEE-9F96-1183D006AD0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99507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4D9E4-8396-40FA-A9ED-6A6666A84A9E}" type="datetimeFigureOut">
              <a:rPr lang="pt-BR" smtClean="0"/>
              <a:t>20/03/2023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1BE43-DE43-4BEE-9F96-1183D006AD0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804350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4D9E4-8396-40FA-A9ED-6A6666A84A9E}" type="datetimeFigureOut">
              <a:rPr lang="pt-BR" smtClean="0"/>
              <a:t>20/03/2023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1BE43-DE43-4BEE-9F96-1183D006AD0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914828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4D9E4-8396-40FA-A9ED-6A6666A84A9E}" type="datetimeFigureOut">
              <a:rPr lang="pt-BR" smtClean="0"/>
              <a:t>20/03/2023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1BE43-DE43-4BEE-9F96-1183D006AD0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009758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4D9E4-8396-40FA-A9ED-6A6666A84A9E}" type="datetimeFigureOut">
              <a:rPr lang="pt-BR" smtClean="0"/>
              <a:t>20/03/2023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1BE43-DE43-4BEE-9F96-1183D006AD0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691202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4D9E4-8396-40FA-A9ED-6A6666A84A9E}" type="datetimeFigureOut">
              <a:rPr lang="pt-BR" smtClean="0"/>
              <a:t>20/03/2023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1BE43-DE43-4BEE-9F96-1183D006AD0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470643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D4D9E4-8396-40FA-A9ED-6A6666A84A9E}" type="datetimeFigureOut">
              <a:rPr lang="pt-BR" smtClean="0"/>
              <a:t>20/03/2023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61BE43-DE43-4BEE-9F96-1183D006AD0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640611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latindex.unam.mx/" TargetMode="External"/><Relationship Id="rId2" Type="http://schemas.openxmlformats.org/officeDocument/2006/relationships/hyperlink" Target="https://scholar.google.com.br/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ixaDeTexto 5"/>
          <p:cNvSpPr txBox="1"/>
          <p:nvPr/>
        </p:nvSpPr>
        <p:spPr>
          <a:xfrm>
            <a:off x="538161" y="1379485"/>
            <a:ext cx="57816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Todos os direitos reservados.</a:t>
            </a:r>
          </a:p>
          <a:p>
            <a:pPr algn="ctr"/>
            <a:r>
              <a:rPr lang="pt-BR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É proibida a reprodução parcial ou total dessa obra, por qualquer meio, sem autorização expressa.</a:t>
            </a:r>
            <a:endParaRPr lang="pt-BR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Retângulo 13"/>
          <p:cNvSpPr/>
          <p:nvPr/>
        </p:nvSpPr>
        <p:spPr>
          <a:xfrm>
            <a:off x="637952" y="4460541"/>
            <a:ext cx="2755106" cy="1569660"/>
          </a:xfrm>
          <a:prstGeom prst="rect">
            <a:avLst/>
          </a:prstGeom>
        </p:spPr>
        <p:txBody>
          <a:bodyPr wrap="square" numCol="1">
            <a:spAutoFit/>
          </a:bodyPr>
          <a:lstStyle/>
          <a:p>
            <a:pPr algn="ctr"/>
            <a:r>
              <a:rPr lang="pt-BR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EDITORES</a:t>
            </a:r>
            <a:r>
              <a:rPr lang="pt-B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pt-B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Me. </a:t>
            </a:r>
            <a:r>
              <a:rPr lang="pt-BR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Vívian</a:t>
            </a:r>
            <a:r>
              <a:rPr lang="pt-B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Fernanda </a:t>
            </a:r>
            <a:r>
              <a:rPr lang="pt-BR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Gai</a:t>
            </a:r>
            <a:r>
              <a:rPr lang="pt-B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pt-B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Dra. </a:t>
            </a:r>
            <a:r>
              <a:rPr lang="pt-B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Ana Paula Morais Mourão </a:t>
            </a:r>
            <a:r>
              <a:rPr lang="pt-BR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Simonetti</a:t>
            </a:r>
            <a:r>
              <a:rPr lang="pt-B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pt-B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pt-B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COMISSÃO EDITORIAL</a:t>
            </a:r>
            <a:r>
              <a:rPr lang="pt-B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pt-B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Dr</a:t>
            </a:r>
            <a:r>
              <a:rPr lang="pt-B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Augustinho </a:t>
            </a:r>
            <a:r>
              <a:rPr lang="pt-BR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Borsoi</a:t>
            </a:r>
            <a:r>
              <a:rPr lang="pt-B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pt-B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Me. Helton </a:t>
            </a:r>
            <a:r>
              <a:rPr lang="pt-B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Aparecido Rosa</a:t>
            </a:r>
            <a:br>
              <a:rPr lang="pt-B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Dr</a:t>
            </a:r>
            <a:r>
              <a:rPr lang="pt-B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Nayara </a:t>
            </a:r>
            <a:r>
              <a:rPr lang="pt-BR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Parisoto</a:t>
            </a:r>
            <a:r>
              <a:rPr lang="pt-B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Boiago</a:t>
            </a:r>
            <a:endParaRPr lang="pt-BR" sz="1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Retângulo 15"/>
          <p:cNvSpPr/>
          <p:nvPr/>
        </p:nvSpPr>
        <p:spPr>
          <a:xfrm>
            <a:off x="637952" y="7194866"/>
            <a:ext cx="5582092" cy="2123658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8" name="Retângulo 17"/>
          <p:cNvSpPr/>
          <p:nvPr/>
        </p:nvSpPr>
        <p:spPr>
          <a:xfrm>
            <a:off x="637952" y="7194866"/>
            <a:ext cx="5582092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REVISTA CULTIVANDO O SABER</a:t>
            </a:r>
          </a:p>
          <a:p>
            <a:pPr algn="ctr"/>
            <a:r>
              <a:rPr lang="pt-BR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Av. das Torres, 500 - </a:t>
            </a:r>
            <a:r>
              <a:rPr lang="pt-B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Bairro FAG – </a:t>
            </a:r>
            <a:r>
              <a:rPr lang="pt-BR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CEP </a:t>
            </a:r>
            <a:r>
              <a:rPr lang="pt-B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85806-095 </a:t>
            </a:r>
            <a:r>
              <a:rPr lang="pt-BR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Cascavel – Paraná</a:t>
            </a:r>
          </a:p>
          <a:p>
            <a:pPr algn="ctr"/>
            <a:r>
              <a:rPr lang="pt-BR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Curso de graduação de Agronomia</a:t>
            </a:r>
          </a:p>
          <a:p>
            <a:pPr algn="ctr"/>
            <a:r>
              <a:rPr lang="pt-BR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Centro Universitário Assis </a:t>
            </a:r>
            <a:r>
              <a:rPr lang="pt-BR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Gurgacz</a:t>
            </a:r>
            <a:r>
              <a:rPr lang="pt-BR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- FAG</a:t>
            </a:r>
            <a:endParaRPr lang="pt-BR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pt-BR" sz="1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pt-BR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REGISTRO NACIONAL</a:t>
            </a:r>
            <a:r>
              <a:rPr lang="pt-B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pt-B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ISSN </a:t>
            </a:r>
            <a:r>
              <a:rPr lang="pt-BR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2175-2214</a:t>
            </a:r>
          </a:p>
          <a:p>
            <a:pPr algn="ctr"/>
            <a:endParaRPr lang="pt-BR" sz="1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pt-BR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INDEXAÇÃO</a:t>
            </a:r>
          </a:p>
          <a:p>
            <a:pPr algn="ctr"/>
            <a:r>
              <a:rPr lang="pt-BR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Google </a:t>
            </a:r>
            <a:r>
              <a:rPr lang="pt-B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acadêmico: </a:t>
            </a:r>
            <a:r>
              <a:rPr lang="pt-BR" sz="1200" dirty="0">
                <a:hlinkClick r:id="rId2"/>
              </a:rPr>
              <a:t> </a:t>
            </a:r>
            <a:r>
              <a:rPr lang="pt-BR" sz="1200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https://scholar.google.com.br/</a:t>
            </a:r>
            <a:r>
              <a:rPr lang="pt-B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pt-B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Latindex</a:t>
            </a:r>
            <a:r>
              <a:rPr lang="pt-B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 </a:t>
            </a:r>
            <a:r>
              <a:rPr lang="pt-BR" sz="1200" dirty="0">
                <a:latin typeface="Times New Roman" panose="02020603050405020304" pitchFamily="18" charset="0"/>
                <a:cs typeface="Times New Roman" panose="02020603050405020304" pitchFamily="18" charset="0"/>
                <a:hlinkClick r:id="rId3" tooltip="http://www.latindex.unam.mx/  "/>
              </a:rPr>
              <a:t>http://</a:t>
            </a:r>
            <a:r>
              <a:rPr lang="pt-BR" sz="12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3" tooltip="http://www.latindex.unam.mx/  "/>
              </a:rPr>
              <a:t>www.latindex.unam.mx/  </a:t>
            </a:r>
            <a:endParaRPr lang="pt-BR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CaixaDeTexto 19"/>
          <p:cNvSpPr txBox="1"/>
          <p:nvPr/>
        </p:nvSpPr>
        <p:spPr>
          <a:xfrm>
            <a:off x="2522572" y="4161632"/>
            <a:ext cx="183205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Volume </a:t>
            </a:r>
            <a:r>
              <a:rPr lang="pt-BR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16 </a:t>
            </a:r>
            <a:r>
              <a:rPr lang="pt-BR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pt-BR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2023</a:t>
            </a:r>
            <a:endParaRPr lang="pt-BR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Retângulo 9"/>
          <p:cNvSpPr/>
          <p:nvPr/>
        </p:nvSpPr>
        <p:spPr>
          <a:xfrm>
            <a:off x="3885534" y="4742106"/>
            <a:ext cx="233451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CAPA - FOTOGRAFIA</a:t>
            </a:r>
          </a:p>
          <a:p>
            <a:pPr algn="ctr"/>
            <a:r>
              <a:rPr lang="pt-B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Me. </a:t>
            </a:r>
            <a:r>
              <a:rPr lang="pt-BR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Vívian</a:t>
            </a:r>
            <a:r>
              <a:rPr lang="pt-B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Fernanda </a:t>
            </a:r>
            <a:r>
              <a:rPr lang="pt-BR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Gai</a:t>
            </a:r>
            <a:r>
              <a:rPr lang="pt-B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pt-B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pt-BR" sz="1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pt-BR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DESIGN </a:t>
            </a:r>
            <a:r>
              <a:rPr lang="pt-BR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GRÁFICO</a:t>
            </a:r>
          </a:p>
          <a:p>
            <a:pPr algn="ctr"/>
            <a:r>
              <a:rPr lang="pt-BR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Izabela da Silva Dechi </a:t>
            </a:r>
            <a:endParaRPr lang="pt-BR" sz="1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834149" y="6104702"/>
            <a:ext cx="5208901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1200" b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CONSELHO CONSULTIVO</a:t>
            </a:r>
            <a:r>
              <a:rPr lang="pt-BR" sz="12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/>
            </a:r>
            <a:br>
              <a:rPr lang="pt-BR" sz="12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</a:br>
            <a:r>
              <a:rPr lang="pt-BR" sz="12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Dra. Gláucia Cristina Moreira – UTFPR</a:t>
            </a:r>
            <a:br>
              <a:rPr lang="pt-BR" sz="12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</a:br>
            <a:r>
              <a:rPr lang="pt-BR" sz="12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Dr. Fábio Rosa </a:t>
            </a:r>
            <a:r>
              <a:rPr lang="pt-BR" sz="1200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Sussel</a:t>
            </a:r>
            <a:r>
              <a:rPr lang="pt-BR" sz="12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– Secretaria de Agricultura de Abastecimento de São Paulo</a:t>
            </a:r>
            <a:br>
              <a:rPr lang="pt-BR" sz="12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</a:br>
            <a:r>
              <a:rPr lang="pt-BR" sz="12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Dr. </a:t>
            </a:r>
            <a:r>
              <a:rPr lang="pt-BR" sz="1200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Esmael</a:t>
            </a:r>
            <a:r>
              <a:rPr lang="pt-BR" sz="12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Lopes - Embrapa Soja/Londrina</a:t>
            </a:r>
          </a:p>
          <a:p>
            <a:pPr algn="ctr"/>
            <a:r>
              <a:rPr lang="pt-BR" sz="12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Dr. Luiz Antônio </a:t>
            </a:r>
            <a:r>
              <a:rPr lang="pt-BR" sz="1200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Zanão</a:t>
            </a:r>
            <a:r>
              <a:rPr lang="pt-BR" sz="12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Júnior</a:t>
            </a:r>
          </a:p>
        </p:txBody>
      </p:sp>
      <p:pic>
        <p:nvPicPr>
          <p:cNvPr id="12" name="Imagem 11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5280" y="100263"/>
            <a:ext cx="4166636" cy="1249565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Imagem 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7216" y="2007501"/>
            <a:ext cx="1522764" cy="21541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8361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1187</TotalTime>
  <Words>71</Words>
  <Application>Microsoft Office PowerPoint</Application>
  <PresentationFormat>Papel A4 (210 x 297 mm)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Tahoma</vt:lpstr>
      <vt:lpstr>Times New Roman</vt:lpstr>
      <vt:lpstr>Tema do Office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Professor Agronomia</dc:creator>
  <cp:lastModifiedBy>Izabela da Silva Dechi</cp:lastModifiedBy>
  <cp:revision>68</cp:revision>
  <cp:lastPrinted>2021-04-22T11:21:20Z</cp:lastPrinted>
  <dcterms:created xsi:type="dcterms:W3CDTF">2020-05-06T14:45:36Z</dcterms:created>
  <dcterms:modified xsi:type="dcterms:W3CDTF">2023-03-20T16:34:39Z</dcterms:modified>
</cp:coreProperties>
</file>