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</p:sldIdLst>
  <p:sldSz cx="6858000" cy="9906000" type="A4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10" d="100"/>
          <a:sy n="110" d="100"/>
        </p:scale>
        <p:origin x="1056" y="-6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45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803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1977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2590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4721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0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43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482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097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912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06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4D9E4-8396-40FA-A9ED-6A6666A84A9E}" type="datetimeFigureOut">
              <a:rPr lang="pt-BR" smtClean="0"/>
              <a:t>20/03/2023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1BE43-DE43-4BEE-9F96-1183D006AD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06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index.unam.mx/" TargetMode="External"/><Relationship Id="rId2" Type="http://schemas.openxmlformats.org/officeDocument/2006/relationships/hyperlink" Target="https://scholar.google.com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538161" y="1379485"/>
            <a:ext cx="5781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 os direitos reservados.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proibida a reprodução parcial ou total dessa obra, por qualquer meio, sem autorização expressa.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637952" y="4460541"/>
            <a:ext cx="2755106" cy="1569660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EDITORES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Vívian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Fernanda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Dra.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Paula Morais Mourão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Simonetti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COMISSÃO EDITORIAL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Augustinho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Borsoi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Me. Helton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Aparecido Rosa</a:t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Nayara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Parisoto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Boiago</a:t>
            </a:r>
            <a:endParaRPr lang="pt-B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37952" y="7194866"/>
            <a:ext cx="55820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REVISTA CULTIVANDO O SABER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Av. das Torres, 500 -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Bairro FAG –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CEP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85806-095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Cascavel – Paraná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Curso de graduação de Agronomia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Centro Universitário Assis </a:t>
            </a:r>
            <a:r>
              <a:rPr lang="pt-BR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Gurgacz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FAG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REGISTRO NACIONAL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ISSN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2175-2214</a:t>
            </a:r>
          </a:p>
          <a:p>
            <a:pPr algn="ctr"/>
            <a:endParaRPr lang="pt-BR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INDEXAÇÃO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acadêmico: </a:t>
            </a:r>
            <a:r>
              <a:rPr lang="pt-BR" sz="1200" dirty="0">
                <a:hlinkClick r:id="rId2"/>
              </a:rPr>
              <a:t> 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https://scholar.google.com.br/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Latindex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http://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http://www.latindex.unam.mx/  "/>
              </a:rPr>
              <a:t>www.latindex.unam.mx/  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522572" y="4161632"/>
            <a:ext cx="1832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Volume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pt-B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85534" y="4742106"/>
            <a:ext cx="23345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 - FOTOGRAFIA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Me.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Vívian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Fernanda </a:t>
            </a:r>
            <a:r>
              <a:rPr lang="pt-B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</a:t>
            </a:r>
            <a: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pt-B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GRÁFICO</a:t>
            </a:r>
          </a:p>
          <a:p>
            <a:pPr algn="ctr"/>
            <a:r>
              <a:rPr lang="pt-B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Izabela da Silva Dechi </a:t>
            </a:r>
            <a:endParaRPr lang="pt-B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34149" y="6104702"/>
            <a:ext cx="52089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CONSELHO CONSULTIVO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Dra. Gláucia Cristina Moreira – UTFPR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Fábio Rosa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Sussel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– Secretaria de Agricultura de Abastecimento de São Paulo</a:t>
            </a:r>
            <a:b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Esmael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Lopes - Embrapa Soja/Londrina</a:t>
            </a:r>
          </a:p>
          <a:p>
            <a:pPr algn="ctr"/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Dr. Luiz Antônio </a:t>
            </a:r>
            <a:r>
              <a:rPr lang="pt-BR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Zanão</a:t>
            </a:r>
            <a:r>
              <a:rPr lang="pt-BR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Júnior</a:t>
            </a:r>
          </a:p>
        </p:txBody>
      </p:sp>
      <p:pic>
        <p:nvPicPr>
          <p:cNvPr id="12" name="Image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80" y="100263"/>
            <a:ext cx="4166636" cy="1249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216" y="2007501"/>
            <a:ext cx="1522764" cy="215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1187</TotalTime>
  <Words>71</Words>
  <Application>Microsoft Office PowerPoint</Application>
  <PresentationFormat>Papel A4 (210 x 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Tahoma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Professor Agronomia</dc:creator>
  <cp:lastModifiedBy>Izabela da Silva Dechi</cp:lastModifiedBy>
  <cp:revision>68</cp:revision>
  <cp:lastPrinted>2021-04-22T11:21:20Z</cp:lastPrinted>
  <dcterms:created xsi:type="dcterms:W3CDTF">2020-05-06T14:45:36Z</dcterms:created>
  <dcterms:modified xsi:type="dcterms:W3CDTF">2023-03-20T16:34:39Z</dcterms:modified>
</cp:coreProperties>
</file>