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</p:sldIdLst>
  <p:sldSz cx="6858000" cy="9906000" type="A4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828" y="-5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45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80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97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59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72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0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4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48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97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12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06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D9E4-8396-40FA-A9ED-6A6666A84A9E}" type="datetimeFigureOut">
              <a:rPr lang="pt-BR" smtClean="0"/>
              <a:t>02/05/2023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1BE43-DE43-4BEE-9F96-1183D006A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06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index.unam.mx/" TargetMode="External"/><Relationship Id="rId2" Type="http://schemas.openxmlformats.org/officeDocument/2006/relationships/hyperlink" Target="https://scholar.google.com.b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8161" y="1379485"/>
            <a:ext cx="5781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os direitos reservados.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proibida a reprodução parcial ou total dessa obra, por qualquer meio, sem autorização expressa.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37952" y="4460541"/>
            <a:ext cx="2755106" cy="156966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EDITORES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Me.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Vívian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Fernanda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Dra.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Paula Morais Mourão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Simonetti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COMISSÃO EDITORIAL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Augustinho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Borsoi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Me. Helton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Aparecido Rosa</a:t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Nayara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Parisoto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Boiago</a:t>
            </a:r>
            <a:endPara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37952" y="7194866"/>
            <a:ext cx="5582092" cy="212365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637952" y="7194866"/>
            <a:ext cx="55820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REVISTA CULTIVANDO O SABER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Av. das Torres, 500 -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Bairro FAG –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CEP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85806-095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Cascavel – Paraná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Curso de graduação de Agronomia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Centro Universitário Assis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Gurgacz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FAG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NACIONAL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2175-2214</a:t>
            </a:r>
          </a:p>
          <a:p>
            <a:pPr algn="ctr"/>
            <a:endParaRPr lang="pt-B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INDEXAÇÃO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acadêmico: </a:t>
            </a:r>
            <a:r>
              <a:rPr lang="pt-BR" sz="1200" dirty="0">
                <a:hlinkClick r:id="rId2"/>
              </a:rPr>
              <a:t>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https://scholar.google.com.br/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Latindex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latindex.unam.mx/  "/>
              </a:rPr>
              <a:t>http://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latindex.unam.mx/  "/>
              </a:rPr>
              <a:t>www.latindex.unam.mx/ 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220208" y="4164340"/>
            <a:ext cx="2436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Mercado e Pesquisa </a:t>
            </a:r>
          </a:p>
          <a:p>
            <a:pPr algn="ctr"/>
            <a:r>
              <a:rPr lang="pt-B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885534" y="4742106"/>
            <a:ext cx="23345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 - FOTOGRAFIA</a:t>
            </a:r>
          </a:p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Arthur Serena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Piovesan</a:t>
            </a:r>
          </a:p>
          <a:p>
            <a:pPr algn="ctr"/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GRÁFICO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Izabela da Silva Dechi </a:t>
            </a:r>
            <a:endParaRPr lang="pt-B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34149" y="6104702"/>
            <a:ext cx="52089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CONSELHO CONSULTIVO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Dra. Gláucia Cristina Moreira – UTFPR</a:t>
            </a:r>
            <a:b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Dr. Fábio Rosa </a:t>
            </a:r>
            <a:r>
              <a:rPr lang="pt-BR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Sussel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Secretaria de Agricultura de Abastecimento de São Paulo</a:t>
            </a:r>
            <a:b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Dr. </a:t>
            </a:r>
            <a:r>
              <a:rPr lang="pt-BR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Esmael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Lopes - Embrapa Soja/Londrina</a:t>
            </a:r>
          </a:p>
          <a:p>
            <a:pPr algn="ctr"/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Dr. Luiz Antônio </a:t>
            </a:r>
            <a:r>
              <a:rPr lang="pt-BR" sz="12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Zanão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Júnior</a:t>
            </a:r>
          </a:p>
        </p:txBody>
      </p:sp>
      <p:pic>
        <p:nvPicPr>
          <p:cNvPr id="12" name="Imagem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280" y="100263"/>
            <a:ext cx="4166636" cy="12495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utoShape 2" descr="blob:https://web.whatsapp.com/7d3c4d15-8fb4-4982-a71f-edb10a231fd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38" y="2025816"/>
            <a:ext cx="1542319" cy="21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1218</TotalTime>
  <Words>76</Words>
  <Application>Microsoft Office PowerPoint</Application>
  <PresentationFormat>Papel A4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 Agronomia</dc:creator>
  <cp:lastModifiedBy>Izabela da Silva Dechi</cp:lastModifiedBy>
  <cp:revision>70</cp:revision>
  <cp:lastPrinted>2021-04-22T11:21:20Z</cp:lastPrinted>
  <dcterms:created xsi:type="dcterms:W3CDTF">2020-05-06T14:45:36Z</dcterms:created>
  <dcterms:modified xsi:type="dcterms:W3CDTF">2023-05-02T20:22:46Z</dcterms:modified>
</cp:coreProperties>
</file>